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9" r:id="rId1"/>
  </p:sldMasterIdLst>
  <p:sldIdLst>
    <p:sldId id="280" r:id="rId2"/>
    <p:sldId id="258" r:id="rId3"/>
    <p:sldId id="288" r:id="rId4"/>
    <p:sldId id="261" r:id="rId5"/>
    <p:sldId id="263" r:id="rId6"/>
    <p:sldId id="266" r:id="rId7"/>
    <p:sldId id="287" r:id="rId8"/>
    <p:sldId id="281" r:id="rId9"/>
    <p:sldId id="267" r:id="rId10"/>
    <p:sldId id="289" r:id="rId11"/>
    <p:sldId id="268" r:id="rId12"/>
    <p:sldId id="274" r:id="rId13"/>
    <p:sldId id="279" r:id="rId14"/>
    <p:sldId id="282" r:id="rId15"/>
    <p:sldId id="285" r:id="rId16"/>
    <p:sldId id="284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715"/>
    <a:srgbClr val="F616D6"/>
    <a:srgbClr val="1AF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65" autoAdjust="0"/>
    <p:restoredTop sz="94660"/>
  </p:normalViewPr>
  <p:slideViewPr>
    <p:cSldViewPr>
      <p:cViewPr varScale="1">
        <p:scale>
          <a:sx n="46" d="100"/>
          <a:sy n="46" d="100"/>
        </p:scale>
        <p:origin x="132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85CF-C98E-47C1-A98B-92BC6FE58B35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66BD-A97C-4832-9566-CB7BF5B24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7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85CF-C98E-47C1-A98B-92BC6FE58B35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66BD-A97C-4832-9566-CB7BF5B24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9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85CF-C98E-47C1-A98B-92BC6FE58B35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66BD-A97C-4832-9566-CB7BF5B24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94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85CF-C98E-47C1-A98B-92BC6FE58B35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66BD-A97C-4832-9566-CB7BF5B2440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892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85CF-C98E-47C1-A98B-92BC6FE58B35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66BD-A97C-4832-9566-CB7BF5B24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00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85CF-C98E-47C1-A98B-92BC6FE58B35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66BD-A97C-4832-9566-CB7BF5B24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08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85CF-C98E-47C1-A98B-92BC6FE58B35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66BD-A97C-4832-9566-CB7BF5B24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49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85CF-C98E-47C1-A98B-92BC6FE58B35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66BD-A97C-4832-9566-CB7BF5B24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26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85CF-C98E-47C1-A98B-92BC6FE58B35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66BD-A97C-4832-9566-CB7BF5B24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52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85CF-C98E-47C1-A98B-92BC6FE58B35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66BD-A97C-4832-9566-CB7BF5B24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2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85CF-C98E-47C1-A98B-92BC6FE58B35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66BD-A97C-4832-9566-CB7BF5B24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8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85CF-C98E-47C1-A98B-92BC6FE58B35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66BD-A97C-4832-9566-CB7BF5B24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4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85CF-C98E-47C1-A98B-92BC6FE58B35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66BD-A97C-4832-9566-CB7BF5B24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34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85CF-C98E-47C1-A98B-92BC6FE58B35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66BD-A97C-4832-9566-CB7BF5B24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72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85CF-C98E-47C1-A98B-92BC6FE58B35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66BD-A97C-4832-9566-CB7BF5B24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5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85CF-C98E-47C1-A98B-92BC6FE58B35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66BD-A97C-4832-9566-CB7BF5B24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1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85CF-C98E-47C1-A98B-92BC6FE58B35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66BD-A97C-4832-9566-CB7BF5B24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27A85CF-C98E-47C1-A98B-92BC6FE58B35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466BD-A97C-4832-9566-CB7BF5B24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572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1" r:id="rId12"/>
    <p:sldLayoutId id="2147484082" r:id="rId13"/>
    <p:sldLayoutId id="2147484083" r:id="rId14"/>
    <p:sldLayoutId id="2147484084" r:id="rId15"/>
    <p:sldLayoutId id="2147484085" r:id="rId16"/>
    <p:sldLayoutId id="2147484086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391"/>
            <a:ext cx="6382422" cy="678179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20175697">
            <a:off x="761999" y="1419430"/>
            <a:ext cx="1066800" cy="810490"/>
          </a:xfrm>
          <a:prstGeom prst="rightArrow">
            <a:avLst/>
          </a:prstGeom>
          <a:solidFill>
            <a:srgbClr val="1AF2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52600" y="1897080"/>
            <a:ext cx="1219200" cy="2674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 Keywords  </a:t>
            </a:r>
          </a:p>
          <a:p>
            <a:pPr algn="ctr"/>
            <a:r>
              <a:rPr lang="en-US" dirty="0" smtClean="0"/>
              <a:t>Main Ideas</a:t>
            </a:r>
          </a:p>
          <a:p>
            <a:pPr algn="ctr"/>
            <a:r>
              <a:rPr lang="en-US" dirty="0" smtClean="0"/>
              <a:t>Important people and dates </a:t>
            </a:r>
          </a:p>
        </p:txBody>
      </p:sp>
      <p:sp>
        <p:nvSpPr>
          <p:cNvPr id="8" name="Right Arrow 7"/>
          <p:cNvSpPr/>
          <p:nvPr/>
        </p:nvSpPr>
        <p:spPr>
          <a:xfrm rot="12619803">
            <a:off x="3560635" y="1304523"/>
            <a:ext cx="1066800" cy="810490"/>
          </a:xfrm>
          <a:prstGeom prst="rightArrow">
            <a:avLst/>
          </a:prstGeom>
          <a:solidFill>
            <a:srgbClr val="F616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59070" y="1524000"/>
            <a:ext cx="1803319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dirty="0" smtClean="0"/>
              <a:t>Notes and Drawings</a:t>
            </a:r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Skip </a:t>
            </a:r>
            <a:r>
              <a:rPr lang="en-US" dirty="0"/>
              <a:t>l</a:t>
            </a:r>
            <a:r>
              <a:rPr lang="en-US" dirty="0" smtClean="0"/>
              <a:t>ines between ideas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Use abbreviations that u understand 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2462374">
            <a:off x="838200" y="4586223"/>
            <a:ext cx="1066800" cy="810490"/>
          </a:xfrm>
          <a:prstGeom prst="rightArrow">
            <a:avLst/>
          </a:prstGeom>
          <a:solidFill>
            <a:srgbClr val="D1F7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11598" y="5486400"/>
            <a:ext cx="4402265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3. If I was going to explain this to somebody what would I say? </a:t>
            </a:r>
          </a:p>
        </p:txBody>
      </p:sp>
    </p:spTree>
    <p:extLst>
      <p:ext uri="{BB962C8B-B14F-4D97-AF65-F5344CB8AC3E}">
        <p14:creationId xmlns:p14="http://schemas.microsoft.com/office/powerpoint/2010/main" val="130286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273" y="2279072"/>
            <a:ext cx="2597727" cy="34636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0"/>
            <a:ext cx="3089564" cy="3089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72797"/>
            <a:ext cx="326898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15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3650028"/>
            <a:ext cx="44509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I love sports and hanging out with my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Family.. 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9218" name="Picture 2" descr="https://scontent-dfw1-1.xx.fbcdn.net/hphotos-xta1/v/t1.0-9/11403046_1655197338050921_4956784041584970111_n.jpg?oh=ab80a715b9a6e1eb0ecf513a62340437&amp;oe=568034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" y="0"/>
            <a:ext cx="254004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scontent-dfw1-1.xx.fbcdn.net/hphotos-xft1/v/t1.0-9/11156404_10101345131622628_907220054442061383_n.jpg?oh=a58ec491097fe748fa4e04d9219dab64&amp;oe=56458A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674" y="0"/>
            <a:ext cx="3667125" cy="275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scontent-dfw1-1.xx.fbcdn.net/hphotos-xpf1/v/t1.0-9/1743602_10101345411277198_5758301816894108838_n.jpg?oh=2a1cea32a6544dbf25d732155cba1428&amp;oe=56452B3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706" y="-33251"/>
            <a:ext cx="2762459" cy="368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scontent-dfw1-1.xx.fbcdn.net/hphotos-xpf1/v/t1.0-9/p206x206/10930859_10101233765890448_1531553942328766950_n.jpg?oh=7c04fe7868c75a740ee5838b58ecd92a&amp;oe=5674B5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537" y="4800600"/>
            <a:ext cx="34861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" y="3643379"/>
            <a:ext cx="2726575" cy="268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>
            <a:off x="145472" y="152400"/>
            <a:ext cx="1149928" cy="1219200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159327" y="5410200"/>
            <a:ext cx="1149928" cy="1219200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7841672" y="5375564"/>
            <a:ext cx="1149928" cy="1219200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6375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Berlin Sans FB" pitchFamily="34" charset="0"/>
              </a:rPr>
              <a:t>Things I love… </a:t>
            </a:r>
            <a:endParaRPr lang="en-US" sz="600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pic>
        <p:nvPicPr>
          <p:cNvPr id="7174" name="Picture 6" descr="https://upload.wikimedia.org/wikipedia/en/9/97/Reese's-PB-Cups-Wrapper-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4086">
            <a:off x="6572976" y="1963344"/>
            <a:ext cx="2477967" cy="115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geeksandcleats.com/wp-content/uploads/2014/08/ww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750" y="3739486"/>
            <a:ext cx="2003454" cy="200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www.trendingtoplists.com/wp-content/uploads/2015/05/feature.nfl_.shield.640x3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91" y="4391024"/>
            <a:ext cx="259874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://thepoliticalscienceclub.com/wp-content/uploads/2015/05/walking-dead-season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53" y="1632222"/>
            <a:ext cx="2418958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https://upload.wikimedia.org/wikipedia/en/b/b0/Modern-Familytigtlecar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48" y="3757731"/>
            <a:ext cx="2468626" cy="185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568" y="1853931"/>
            <a:ext cx="3294714" cy="184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0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I hate</a:t>
            </a:r>
            <a:endParaRPr lang="en-US" dirty="0"/>
          </a:p>
        </p:txBody>
      </p:sp>
      <p:pic>
        <p:nvPicPr>
          <p:cNvPr id="8196" name="Picture 4" descr="https://upload.wikimedia.org/wikipedia/commons/thumb/3/3e/I-80_Eastshore_Fwy.jpg/350px-I-80_Eastshore_Fw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333375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Image result for road construction"/>
          <p:cNvSpPr>
            <a:spLocks noChangeAspect="1" noChangeArrowheads="1"/>
          </p:cNvSpPr>
          <p:nvPr/>
        </p:nvSpPr>
        <p:spPr bwMode="auto">
          <a:xfrm>
            <a:off x="432262" y="23780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xQTEhUTExQWFhUXGRkaGBgXGB8aHRweFxwcHBogIB0aHCgiHxwlHxoaITIhJSkrLi4uFx8zODMsNygtLisBCgoKDg0OGxAQGzElICQsLS8sLzAyMC0sLSwsLC8sLCwsLCwuLCwvLywsLCwsLCwsLCwsLCwsLCwsLCwsLCwsLP/AABEIAMIBAwMBIgACEQEDEQH/xAAcAAACAgMBAQAAAAAAAAAAAAAEBQMGAAIHAQj/xABIEAABAwIDBAYHBQUHAgcBAAABAgMRACEEEjEFQVFhBhMicYGRMkKhscHR8AcUI1LhFWJygvEkM5KissLSQ3MWNGOEo7PEVP/EABoBAAIDAQEAAAAAAAAAAAAAAAECAAMEBQb/xAAyEQACAgECBAIJBAIDAAAAAAAAAQIRAwQhEjFBUQVhExQicYGRobHwI1LB4TLRFUPx/9oADAMBAAIRAxEAPwDo2GbKbhSo3iE+Y7Ps+OrFJn1jH8v/ABpewhadVgp/ME++VG3Pz41MrDqFw4rmAEX7pRr9c6RgQSUgaqURuMxHlHnQz2HymROU6jMq3t0PvvxqRLIULrWr+bL7ExXowiQLyU/vLUoDvCibVBjUNIHaKU5d5IFvGh39pYZogKeaSFTHbSBaLa6301InhUqcEhCpShEfwifd9d+uuLfdEjK2W5BSrrCkpAANxkIsZOuhG6ahAfYO1EKaTKlLUouKHZUZGc74iACKlxWNJ7PVuDnKP+fwpB0RJ+64ZwMEqU22S52BZQBUNQqBOgBvzk1ZXRItenSViSewAvEOJEBCBzKz/wAPjSzEYhxEnrUSd2Q+zt/CrD1PZuPZVaxeCKlqypV3kW9tbNOoye5h1DlFbGmH2itZjrFz/IB7ET7aNcWUiVBxXc4uPIqil+FaU1mWUkxyFbPbfJEZR3zWqWnUpewrRkjqXCP6kqZptHFsi3UgHWSkA+es0neeUsQJy7hU2cuKk5e9V6LOAg5gsHkRArbjjDCq6nOyyy6h7PYXYfEBPq333rx5xKlSZjdFH9SErlWvLTzpo3tPDhISsJjSInWjkzKHtKLYuPTua4JTS+BXnnUxZSie+sZxqxbMAOelG9In8OcvVkJWqQm0JJAm9VPaO0YTIGYZ1JOkQRIST+YCNN+81Rl12GEPaW/n3Hhoc8slxkq8uq/PMa4XpES91Y7gRftA3Eagc+XkZjdsKyrClCUDMQOA4RrXNWXVqPWJ1TmCo0Gawt4HwolbhGZTylJKhrfUHtAjy9lcbH4jkS3Sb7/x8zsz0EXybS7WXbZ+0S8CA6kHeknh4d3nXrrJSY91AdEdmuuJC05EtqmLSVbtTeO/idKtjexFD04PC9drR6y8Slk2fuo4+r0DeThxp13u68hKpIsCVc61QuLRv306OGyGco5nXyqRzEtkDOO4xpWn1jsrM/qbXOVME2cwg9pck91NsFhWyq4rVCWdc1RuKUDLax4i9Y8knNum0dHFjjiitk/cPi2wkXAFBustrPZv8KWl5frwfGisK+SIAHhWR4nDezYsqntQYnBpSJgUjxDrZWQmBI1FFP7PfWfShPAn5UvVswp3Sf3TWjAoLdztmXUSyOlGFLz/AKDMHso5T2onSwpftPZYF+sKj3T7qNaC1DKkE8ZvHnajsPsdeqoHtqPLKDuUkBYI5I8MYv6lKVgTz8v1rKtL2AckxHlWVctV5oq9SXZ/nxHiH1N6nMnjvHeBr/EL8Qbmp23xEouNY+I3R7Krje01J3EjvuPHf435mvPv4nMix3jcTzG48x4g6Vy3o59jqrX4n1LKl6TmHiNJ7+BopvEpOnlwqqDbHGUq7tfbfv8AdpW/7YJOkHj9aih6pN9BvXscepaVK4XHDh3fKk+1WQlLjqSoGCo5XFJBITEkAxMACY3DuIzW2jNxSvpFtRQYxCgpUdU4Y7MegeU+2l9VyLoMtZjbqw/o+MuHwwLqgA21CezAyoAA9GY3RI8qedegWB5j65GqXgMQsJQQRASBpeAI3nUcY0olx9ajrPCtC0d7lE9ck2luWHFbSKZAVKtwj41s06csuGCdwqvgnUmfbp3Vqt4mrVpVVIzvWtO38hxikoUDlzAgcffQ+B2a2EEqRmJ4j3UN98VEJAT3DWtDjF7/AGVYsWRKkxJZ8TlbX0IG2UNrJKSRuBEEV66hBXYLE7v60YnE5jZuTRoedUYLaQOJp5ZJLd8/eJHFBqly938iljZxWYACd/bJv4VWOl2ZhJbcyhYHWIKSRmAVYaWIuI1MTaas3SbGlkIUZk5h2RuiTc66Du1qpt7bQu2KClo1QNYUCYgkTxBudL2rmavWt+xxUb8GkhH2qECseXJ7QBnNxsQRuPChH3FQUpTAix3TFzmNuN6jLTZKT6IzACO1caDWxMe2tAMqVzOaBIAEwCbndraN8+B4zUm7s6CiktgHDZ4KkpCYEwdVT6V7HdWSp1QjfbSRroAJNrDwr3rkAZs1+aZ3zGvzm1bnEJjIGx1qSVFSSbggEpyi0AzfgBerlbsYs+H292G2s2RMJQpUGdb6fu289bVe+j+KbdSENLCg2EjLdJFouD3caoX2dYLPiAJKSASUKBIUCCFdpIIAggiYk+zr+C2a2BYCOIHG+vjW7TZJpXKV9Ph5GPLhi3SXmZ+EkdoX5XoBTwcMEW3cqcjBo/NXqMG2NIPfWiOWK72JLFJ9qFSMGhO4GfGp0bJRdRm/Ax7qZshKhIiJULfukg+6o2sodUmwGRB14qWPgKR6iXdjrTx7IUq2UnWPj7aOw1hATRzuKaQQFKQCdASAT3DfWxxaBvFLLNOSpoaOGEXaYMkk6pIqJ/BZtJoz70DpWpcJ0FIpST2HcYtb7guGwqkm0Ryost8VV4Uzvr1LQoSk27ZIxS2RAUCsorKOVZQ4g8JSslYWAb6HiKMLVUbbfT3IVtstydA4rdpMII11F9436V2MuphBXI4OLSznKolrUjcoeI0/T6vWdSRpcfX186oOE+0V0qGZtsiBmSJBm+hvAuLEHQ3M02wHTUG7iEp1skmbkQVBVhbhc8qo9exPqXeo5Y9CxbQxfVNleRS49VIlU/Wp3b6qOJ6UJfw2LQQE/hu5JUJUnLa03IkzHtvEHS/b5W42lC1oSU9sBYAgmxBTMgpCuzzTFyRVXWW09YkgrBlKFJOVNzckkZtJtfXmKpy6qTlSexswaKPDcludewBhtMkzA1F5qZ1aojKrlGWfafZWuxcZ1zKXAmM02EkWMCCQJtvFjRi8ODukfW6tilatGFxqTT7gGz1KKRMwRImPh9WowJoLCQjDpcAE9WDun0Z5eVM2xIm3gZ/SmhkVULlxPib8yEIrctjnUmTv+u6vcg/r+tNxlag+xClZFgT51q5tNLJCnCToI4yYFtdai2zjksNKcsSLJSTEqPoid0m01z1/GqcPWlQCiqSM3ZE7gRaBpPEVztfro4FSVtm3S6aU3beyHPSPbClZlAKSCVRm9WSElImZGUJ0iDJ41VDjCprKtJEGUwZICtQOIMpMDj30azic6XAoSTkBGqe1mHjpp3UmcV1c5Vymd+o5awf6ab+G8rnLdbnYUaR4tYCezYgg9sa9q03N78N3jTRpxbhU3h2QoqbIUROefWJJMAaCTYSAaTsnOq4B3m+Um8j+lXvYBS3hYb7JccJcUTc5YCUzrA7RHNZqrUal4Y2luzRp9O80+GxEn7M8Upv+9Yz69XmM92bLHvHOq9+yXmg4VAoKLKtoRbLO/jaZi010fCvlJEGJKdCo+U7+dINpK+9vOOgdWOvQ1e/WKayg3AtaYnhrVGg1GozZJQnTVXyqvI06zSwwxTixNsnazjYUplbgkfiCYkZpHdadJt4117odJwjYSvOAItuJvHhNcaxuJUgutrGc9gDNKYKQTBIEkZUxM6ARVl2H9oysPIRhkwQkEB4gEpECB1Zj9a7OF8ErZzZ4uJHXcMpK0zB1UJ5pJSfaDQuynOtaSqdSoaj1VEbu6udYP7XFITBw9ipRH4o0Uok+prc1Jsj7T2mm0tKaXaZIyakknUjedbVpUxHh2ZfdkonrhJEOrEciEq9uafGg9o4PrcSGS44lKmSfwlFCuyobxeO0NDw8KjhvtUZQpZ6h2FEGxRqEhP5uAFSD7U8J1nWljEZoyyOr0MWgr4j6mg5WuYVFKTddBo1sXZ+Zf3hZCw4oBS3lBZShUJOYqzWUDed1WhO2sGB/fs+LifnXIsftpOKUXUIUAVOWVE9pxax6JPqrSO8GhVuHhpPx5fXv5+XWSjNxSPQabwSObDHI5PdfnQ7ezjErAU3lWkzCkqBBgwbjmCPCpBiF7kjzpH0CeSMAzIM/if8A2rqxJfG5JrfCXFBS4eZ57UY1jzSxqXJtfJkQcXwHtrYJWeHlWxxPI1p975Hyo79EVXFc2b9UrjXtR9crgayhUg8UTimKx5byBfXFGQgLQohSLqEAixHJU62ixFMLwkwTB0ke+9WzbGGyLShwpQohxImdCE3TBAMag8fGlDey2kSp5xwpG5CUpnxJV7jWDDKUoLiZ0c+OEMsuDlYnSoTM2vePgN1MmsccsFc3ukgKAG6NNOGlEYbCYZawFpKEEGClRVMqTlN+AJ+VL9p4ZLJyoWHAZhQt3SCAQdZ3WBp203tzKWu5A+kJzKlJmYBBi/LSfOKxT6FBISMq7lSgSEmVWATugRpzoJTpJG86edb9UUmVJUNfSBGnhVsdluKdK6DdJEttrQ4pOUGU5A4bG2rkaWECn7/ThgeiCTxVAB9965hiNtMqaYIRldbBSQB2SNytdSSD3lXEGoGNpgqHYTBIFre2aks+ZbR5FMtPBytly/8AErvVhoKFkhMAQcoABuP3Qd+/wq6dGdpl1pLjkdokSDIka7pHC/61yQN5HBmkEpkRzB176J2ZtB1KAwlTgErNp1JkmO7nuNDDqJwdydhyYIyVUdwihdq41LDS3VSQgTb6057qV9EdrqxDMuJAUg5ZmSqLSZ3yCOZBqHp5jUN4N1JVCljKkDUyRz041vlm9hyRiWD2qZzja/SNb7xzmQSSkapSMt8o3A0I46cvZBFwG0JvcHUAc5040C05KSFJGWBMzu5j6vUzLjgC0trUgFObsyLAaW9tcaat2+Z0oRS2Q4ThF5HJQA4rq4TmQCTJzWJA4TNCYjZ7oAJRe+igdx5++hE4RP3VbsJKgrWJuAk/GswDKVlAJmRJE8pMiKr5K+353LuCO3mNOiewH3HFJSUosCoqBM62GU851tFWJSVYPM0kpcmZCQRCoGniFHxik3QvGKQvEhBIEJSCdwzL04aC9SbVW4FQCcpEEAxWfUyU5+jkvf8AwdrwnRRl+rJ0gvDbbWbBISYABKyd94m0xJ74r3AdHcU4EqKkZOuLpElM3BFgg6Eq3i5m+4bZ+yHnkjMciB6Oa+piRymuj7CTkabbzlRSInSYHPdVunxrHfDsmTxR4XtB73Vb8vkvic62j0LxjhUZa9IqEuKPpZpuUaiaQv8ARDFIUQoIUQQeyub8Lp9ldV6R7RS2OrQTntJzeiBpPEn431pBgFy63zWj/UKXLrHBqEPiU6bw70kHkybLp5lEe6LvJOUhvMnVPXtA6zBSVAg99YOjOKvDAM/+q0fcuuv9HcE2cM1mbQSpJJJSDJKiSSYvJMzRWJ2IwRbDsKuPSbTxufR1rocbRymkccc6N4oIAGGXMiSIOg5H6ilrvRvFjXCv+DSz7hXcF9GsF/8Ay4fwaQPcKjPRjCT/AOXaBPBMe6p6Rg4Ucr2Ps19LRBZcSqTGZpXAXggVjGExCQOsPeMhnU75+HhXVj0fw/5CO5ax7lVCro+ySSC8L+riHkjyDkDwrNLFxNu+fkdrB4u8UIQ4X7Kr/Jq973SGfQMAYBkGf+p7XFn40+7POqV/4eb3OYkf+5d+K61VswhQSHcTEG/WSBHHMDrNbIZFGKRxNQvS5ZZO7b+bsu+dPOvc4qjO7NcAJGMxIgcWz/qaNVl3bmIsrrnBKU6KUkTlBNptcmky6mMFbsfTaKWeTjFrY69nrK5Uzj8coBSVukHQ5tfOsqv1yPZ/nxLX4dJOnOPz/oRdOceziC392fUooMKOkBR1gagRShbTSm2EjEoUptSy4TnAUCQU6i9gR410n7Ldk4RAxAXh1lyEqCsSltZABsE5ZgZhJ7hrVQ+0hpb2MUvDYcpsEuFATlUsaqiBBMwRyBmSapjqE8rwrmlf5/BnaYhx7aYHVvIGuuYbhmiE8ffQCMJGrrJOgnMY42yUSnZmOOjbpAsJCdOEHu0pp0f6KqeUoYpt5EAZS2W0zxBsSTpFtxq3dc5InC2KsHglNkqzIJAEQFjWDqEbxWrr+gUsZc6SRJkDTUjQA666VecR0SZJCM78IAIhQntdkz2dIbHiVeEaeigy5Q48E5gTmIKjG6ZED51V6et2Weh3KviMElX9yGOqkJBU4AbaCSZmhk9H75krTAM5QoLIiDEg8cw8BV6Y2ThYGZnNIBJWVETyy2HdUmE2U0CtLaCAYmCOfEHhxpY5MvOPX87h9HFS3ZTdhbJQsOqU8htMjtKSSTnmwEi2+e616Yv7QLQhOdbiysrcISArMIiQi5i1rSZ3mum9F+i+GLObEDOsk9n0Up1j0YJJmbk60i6e4dphOfDpIgxlMKSJmDK7gSI13irak95V+fAshGN1C7KzsjH4htMsqSJIBSRfUkjtJG8m/OhekG0HSc7i0FbaZyyJg8U5YOvGpmNqH/qPFBATYX9JMq3xE+8UNtDb76XMjbsiLqiwI1B8qsWTijT5DPS5Iyv61QlxzScxS2SsHgNTuted3nFbbIQ52gsEQ0uZBHITI+vGnmw3G0dpSA4oJCswCiAFkmImASQTMT2qsG1XErw68qSARb8pmPbVep1F0owpdzNjxcMnbsqLeGKMC4kHVxRP+QDxgA+NQdHMIoLUVIjskzbTSPb7Kf8ATRPVskRE8omYvoKYYxhCUQlASTaQTflc8b+FY5ah8G6/y/o0KMbXkVTo+6WS+pSFQokzP5CTpGpzH/CacsbSSpRKmlLSgqtKUA5FhEZiYuZPPKabI2W1wcg62CvlxpmlhtXrASCmFpiyhl/LuSANdQDSLUYJy4prctjqM2OHo8ctvgQr6VDrWWUtgl1RSO0ITlCbGNPSAqfae2nGpSGspiQsKBG/QTJPZ4esKlTsqTKUtqMgggpJBSABAmbgdq16kfS4AqW8uaSCEwEa2BKYIOb/AC1fLVY6pGZKSdlRxmKyjMQtWhNjNwTeY4GpthbTQX2wtt0SpGWQAJURlUTm0mDTXG4oF9Cw2AJGVGURZKokAQbmpMNshovsqIUHAUKEKUAEtkISnKTBBO837NDHiw2uvU2PxDUSTjf0RYOiw/smHJ1yCZ5605pP0NE4HC/9pHtTTjJaPqxra+bMByXaK9nfe8acWtaXet/DKC5MBCdMnZnNOvCm6lPu4bZuFfWtC8QT1xBIWUNIKspOoKhlnf7aaubEU+jaLS0BPWrPVqI17AKVeCoHckVDjWcSpjA4rqVKxGHMuNGylBSS25E7/WAqziX57haN+jrH3bGPYRKllrqkPNpWoqySpSFAE3gkAxS3DbUdVtQrzH7upbmESLxnaSlZMaElQWkHlFMtmF9TuJxy8Ots9UltlpX94oIzLMgaZlEACky+iDjeEbxCS8vFo6p7qyuUlYUlSgExYxIt8airqAO2hs5eJxzyE4l9nq2migNrhOZee6k6EWHCm/RjHqfwrbjnp9pK/wCJCihR8SmfGluNxD7OLfcawrzxdbaSggBKAUBR7SlG11X4RTfo7s44fDtsqMqSCVHipRKl+GYmo+RCTaasrLp4IWfIE1TtkYNC1OOOEdW2pQj+HjyHDlVs6Rk/dX416pYHeUkCle39hYdGHWsKWpQMhJECVqGbTvqjNHi4V5l+HNLGpcPVA52mDdL7WXd2T/yFZRGx+jyFMoV16kSPRCZi5/d8fGspXOnVFVNijbLTYaJaMrypQnPcmTxI3/AVFsXEQzlKiCFKkAX537+W+jcXsfEJSEqLQlRMhSlkQAd6Ug6mLb9KV7O2U2VOodzryqEQDBkAkxEazTuN4VG9+/x5ETfE2F/tRCbAqWZ3wsjwCTFF4baWII7Ldv4Y/wBPxArVvZ60x1QLaRvWET7rDxpwl0BPbWFdwgfKqo466llla2hthaVKVCQSlIt2tCoTawuTY8BVWxm23kLCkrVIM3JI8jVt2gUrVIiMkGb3JJMQeJP9L0he2Wkn0rzYgfM61T6SCnudzSZIR07i9pPr3R5tjpK6R2ZQRIlNifLdp7aXYDpA+ptYU4oxEGTN5tPDvvRjWxUJmXFKzXgx520rxvYqEnMlahxFiD30yy41Fr6jPUxeSM1st7Xv69n3L59kzri8E4SSYfUANw7KCe+So1v09YUPu5R6S1lsg2BJhSQZtoFa1Xti9JlYDDqbaZ6wdYpwjPk1ShJ3GfR415tXpSvFFtKglCG1pdABzGbgEqUBaFHcNda0zalibXY5Mckseptb7/cWbYYaQAl3KHDBBbKVEjSIBynQ6Ugx+Mak5FKUtRUCCMoBMjUcCaYdLsQ2nFM9RlUAgWQREqUq0iY1FDK2fiMUsJKgnIJAK5AjhumB7Kq07isanPZUPqNTklNxg/L86DboHiSHX0qAKUpQgZQCIQVAECbzc2verntLquqASe0VJzApUmx9YynKRzBNV7Y/RksLXmUlaVAQoRcaggkb5psG0NOJcCEPAekhYQTH7pCZSocRVk3Ga4o8mYkmnTBOnTKcjWUoyqV6p7OvEgc6M2xNptfcQoactN/nXjG023FtdflhJWCC2VgSYTYjuuNPdv0gxzKsqWASAQVKyqy+UcJ38KzZMae9FqZIVwDB78hnzB08hQox6JgqBPdBPlTDDNM4ohtCsyte0hSAI1PaG7gDRTvQhBJ/EWocCAf82vmTWX1G+TFewoOKbJt5gz7JBr39oZD2VkdxI+NE7Q6KssplTjs3yplNyP5eetK0YWNVKPf+grPkwrG6bNODS5s0eKK2NNo7RJUlwkLgkSo29G+qT+bhXnR57qXmw84tQxCx1STmUkhbhAF5EQZMRpfdLLZWwkvHISUozEySJJgEhNrmEg8t9MFdEGkuMOKU4rqVpLYK7I7cmwGknSung4ZQXaqK5rJgnwur+Y76KpKcHh0kQQ0mRwIA4WofH9McEy/93cfSlzQiDCSdylAZUnvNt9S9FF5cDh5glLKJgyDCdxGtKOgezmnNnILiUOl8rcdKkg51FarkbyIA8K2bbtmUsgx7ZeLGb8UIDhTB9EkpBmI1BtM1rtHHNsNqcdUEoSJJPyFyeQpJgwP2s9AgDCtCBu/EUa96XJC3sA2q6VYnMRuPVtrUkHlNSlZA/Ye3sPiwosLzZCAoEFKhOllAGDuPKhsH0rwjr/UIdlcqA7JCVFHpBKiIURyoVxudrEJ9bBHrI/7sIPf6Q8KWbJU/gjhcNiWmVs5+qZfb1SpQUUSlQspQmSnnc72pAG+L6X4VDqmVFZWlWUhLS1XtvAjeKzaHSrCsPKZdWpKklOY5FFKc4BTKgIGopZ0edxBxOLCEt/dzinA4pRUFylCEnKBYiwv31M0pBe2p1kdX+GFTpAYGaZ3QaNIUcbdQCwvgQPIkVRsVtNa05VCBI05Gd/dVhwjqhstnPObqmQZ19UDx0qXbOHw7SQSgFXqp10391Z86XFGT5Jj44Sn7MebKy31UDM2SqLm/wVWV598V3fy/pWVznnlf/p1F4dl7r8+Abh8UtaOqMHKcyZ1FojmI8vcVgGlJUoqNzuSI9ta4HZTiHAVBJTeYM7vbThpuLBPhYD2VswOailIo1vo3lbx8vI1S0DujmTPvqXJNoGXeTpRWEwynDlQnMeG4cyeFN/ubWGguQ69uT6qfl3kTyFaEmzJdFb210eS9hXQ4UtJKbOrEEEXSQAJiQOZBMTXFNmyziEl0ZgkmAT2SfVmb5Zg6V2rpM6t5C86pMGLwB3D6Nc3e2EkqMgef6Uyko7MWmxwx0kGQlaWgeRnykCl6OmqLj8QCTEED2TaisN0b6xIEnKkaACT7PbQ7HRAlSlKSQBoDEGTCRcRc1ZHU44bJCSwylzYG/tYPsOEBRIMSTJt2k8bRz3Gl+ytoF9K0vqzKPrKEqg6wrcasOI6MuNpKWS3mVGYCSRE2hIMiToeFBNdGVpTMpSeMFItrz1qv0sHbH4GiqYfAL6zKAqAfSiN9jXQui2ycqm1CZSSSSRF7bvn5VDsnYqwU5nM0qTcAx7e6ugrw6WkAQkQLwNfAVVnfpIuPRj41wuyHE4EBIBElvsW3pN0b9wMeFCP4dKb2SOP6VZerCiLZUrRvG8d3I+yq/imU3HWWHL6vWbTv2XHt+fey3It7Bcc6kJSMx8FfAbqBdxZIOWfM+4D50XitjLUAUKBHIH9aAOAcAOaQRxqyxRr0MdUp+FZj2T6RJG7SR31c8fjEsoK1+AGpPD9a57sbErZczphRgiDMX8qIx+IceXncPIJGg7qkpyUfZ5j4Ywc/1HsRbRxSnVlatdBGgHAVLsnZi31QBCR6SuH6mo28ATqry/pTnB4lxtGRs2HADxJmZrBDSylO8jOvl8Rxxx8OFb/YcMANKbaAjWAD5nnrrzpVt3acOoaTBJWkK3wCRPmIt40vw21sSvF9X1pywTlhP7u/LOpO/fR7fRwE557ckgkk35zreuhK1Sj+I5GJwbbyW+fz8w3owkfdMPEEdU3ECAeyCIG6q2OjOIZ/s7eNDOEW5KQBldTmVmLaFzaTN9fdQuG6eMtNNtIcZIQ2EyoOpukACyGIvvg2OgiocT0+R2CSyYuklp5V7pkSE7woTyNaakuRn94/2l0fxJxS8RhsUlnOhCCFNBwwiSLqPOpcb0ecfwzbb2JJxDa+sRiEoSmFAnL2BaIMEb4pCOnK3EhTakpHFWHUqb2j8dOggG1yD3BS99pC0qKesmCQcuFA0PE4o+6gnbpPdFk8GSEFOUWk+T7l22R0dyB44h04l19OR1akhAKACAhKU2Sm501maH2X0RDS2ivEPPNsSWG1xCLQCSB2iAYE6VTVfaSr87o7mmh7yqgHftFe3LxH+Jgf/lNWKMil0XxXQ3tuKTjMU2HHFuqQ2sJTmWqTomf6VmK6Jsu4h1xbmIIWpKltZ4ZUQABKQBmskb658r7Q3uLx73Uf7GE/QqBfTt5R7WcC+jzoPL0Fo5X7zRqQNjqHSXssi8QtB7wlQJHkDVNxG0Q4orUsEnfNu4ct1V7BdIMQ+620TEqEy48s8TAccUJIETEid0mnryCXVZrmADmvoJ1rDqopy4X0TZr02plgTcVu9hmxsxBSCcQ2kndYx45q9pSXQLBS/D+lZWDb9v3Ln4jn7/RHR8Ps5UX14FQHspngNgFXadUEI4AiT40p/bWY+inxlVSr2ys+qn/Ca69KzDuP8ViMiOrwwShO9UwT3fOq+rZrhJMpFjcqnv3a1qNru65U+X6163tJ1Rk5QN1vq9MADxOw3CBJQATvJ+VLldHHJgrRlBNkg6mJ1HdTzFbQc7ICkgE3tMSDxH1FKXcRiYJBTbSQm433iqptItxxcuR7+xFxlziLyIIB78uo5AVLhNk5SCSkxcHKo3iN4+orfBrxGSZGYiwhOm8/1rMU88BZYgDXJw9nlVbSobeyY4aZlU9ySKAd2IVkQ4YmCIi3yoBrHYhcw5f90fUVth/vAKSpxZjW5t500YIWTYyxOyurKAHRqkEQAd+gzU3wuES6my4ixUUyon3eM1XHCpZuom8zPsk0zYxqWhACirn8gf1vViSSFbLKnZ/ZQLEp0Vp8are2cM2pcKn2G86XgCDaplF50aqTvtYe+aTuYXKSCFKubybzfd41X6GCfEuY3G3sSNYN8kdWSn97XUUxxrWRoFxac0aki/cDeoGW1BN1ERdIUTB8/lXuOwQc0SkK3k3+M0kluERFcqABHeNKObZHrRy41OxszL6RE8kx76OTh9I18KlAIcNh0DjRZy6VK2yBr76maavp8fhShK3s+Pvyp/If9QHGraFpAt+tVvZKP7a+eCSP/kPyp1iwQlR3BJOnAU8p06BFHz/tDEIUEhIEBJv1QQSeJIWonxIHIVNgcAAjrXRCBFgJKpIA8JIHPuuZ9l4ZpThiYT6KF6kRqTAB7opltX0AOK0DzUKszZ6ksa+P9HY8P8NUsMtTOnV8K57+fx6fM2w2OQuQJBAmFJy25A7qVYXCNLIIZchV8ylQL77Ko7HK/Ekeq04T3GI9xqTZDK0oTnXIyphISBFuM3rInwRco7X5/wCjuTj6fMseRKSje9Kun7rrqtuqF7WFQV5Pu8EQTLk2JInU8Dati236QYT1ebLmJvrlkA+rNtaOw13XTwyJ8kk/7qDYfStlppJlZKMw3pyEKUTw08zT8cn9Or6q75meWHHBUqv2q9mG7jLhS/x69epMGGodPVNw2SPRF4SFH31CUHtZUMJCUJKsyd6gSQI3aedbLdlLzN+sWtYAg6KNlTply7+VZjMIFdYvJKkrTlsZITknv0IoR2ftfnL+wZHxR/TS251t+51sua22/wBk2yn5xbTmQSlorIjeu1/A0+Q+guKW4LHQJJEGwmTPDQ0B0bLi8W8hACrIABuBIknlpc8q6DhtltIBzJQbSVECCfWsRCRp9CrYpSVV0X13PP8AiEf1XJvq/ptdfAq4+6G+dd/30H4VlMsTtLCJUU9SlUGJCEQe6ayqeDEuqK1pczV8DG+HxmETYLMyB5mBoKYqbZA9Iz/EPlVDx2HWyqFC+oMSFDiCR/TlVhwqCYN9AdNZq7Bmc7UlVB1emji4XB2mOm22p3x/EKnCWSYg980iWkZogjwM0W02BoT9d1X8RjoPfSyBJQd2/wCRmhlfd50k8Aonu0qJ5Wgggd31eg3mSYiAk6k9/wBeVBsZIYreavlHC+YjTwqMONKHom2kmfcmhsS4lShlEJFrHWivuwMZR4fVqlgMbZQBKW/gY8qDONQkzkQBJ4n/AHCi3cQEQAdNflxpbjcjsEIKTx4+yhe4Txza25I8gfK6jXv3872jbdJAv50OcJGihROF2cFAla8hGkiR56imsFG7W0yZiEmRp84qdeKkjSN5jjobESbx41BhGVTYBYm0zHtIp0/h82TsJTaSQnTyMChZKA22lKJy5ieMR5gwJ8aIweDWm6yTPE3Hl86DxCATOUlVjII5bhR7SDlEKI7voVWxxftnEFtYASk9mZUSd5HG4qLA4l51WRCUDicpgDeTKjXuPYU46lKbqy35CTJN9PrlVh2bhQwAhKZzaqA4aTw7qzKM55Gr2Rt48WPEnScmTNYdIhJuYuTvjW27UeYoHbm1EMIgRnOg4czy9/nXu2tooaAP/U9Ud+vh74qmvhxxRcOZROsA8eQ/Sn1GZQXDHn9hdJp+N8c+X3I1YhwkkuKv+8e/50adlxhXMQ4c0IUUA7oB7R58PqJejmAS6sqUpJyESgGTcWzDdyFvLVh0tbDeAeSkEJDZT/itrrvqrT4W3xTfwNGr1cV+niXvf8HCSomCAQQAQQbiJ+tabYfHIfAbcUQoKBCgcuYiQL7lch4UscRb3zGth5aSa0YeLawUSVXAtPpSDAjX211cmJTXn0MGl1k8Eu8XzT5P87ljdaQ02swSCO0STmVNrq7qStbUbbMoYAOk5yT7qlbxjxbLRacWTABgzf8Alufq9Ao2O+RPVmOJIHxqjDg2ayffmdLX+JxcoS01JJftVp2+rX2DB0gVfK2gE6m5nv0qI7edkkBsE6kJ/WhncItKsigM8xkF1SLRCZqVvZKygrPYSDBzAgz3EVasGLsc+XiWrf8A2P7fYxe3Xz68dyU/EVj2PdypV105gSQkwUwYhUAXOttxp/h+gySkKVikgZQojqzYEA37Rg34E8qOw3RDCGJeeVGvopG7dlNu+O4UeDGuUfoVPV6iXPI/mxh9l7gQw++s3UuCsybITJ5xKjT7aOOcxDf4N21EyomLC2UAgGLXkb40FDP4ZpjBKaasiwmZJzqEyed6M2A0Aw2D+Wf8Rn41VNcSfQEJ8E75+8SDYTvFH+I/Ksq2BocKys3q0TZ/yWbyJ3OrfSUqyZOClAEHiN43/wBKKa2oAhCJz5EpBykwSAATNp8qSowEj+8ZH88/6QaMawaUj+9a8As/7K01W5ht1XQIeeStWYgToAOWk8aHcVwtG/Ssyj86T3JI9sVHlTrmkckmPeDQIRuPAAnXx86kbczIEgC1gBy7/q1aNsBarFQTzR4RdXP30e6ttCfTPs+BN6hAEKMBMm/L9anZEH1rcPlUaFoTftE6xIt39msTiQQTB/xD4JFQgBjSlaovPHSoRmzBKZJOkb6MXiEzIZST+ZRUfZMRTPowsOPLzNpBQ2TIn8w4k7ppkrA3RXHHoJCpmt2MWT6I8TetNqJzOKOlzuj3Cg8qhdJj30CDfDOqzgqXHMXjxNPWGlODNmBAFoE/R51VGcQlJBVrzA9wHvphhOkQQkpOZU2B9GB5mfOgwli2kUt63EbjcTxrzCupUkZPaPlVYxm2W1lRWsg2AASpVj/CDfxG+sG2lNtpQrMQoEhQSZiSIibbrwAZ8ajiSywLfhZUmARaTIzAT7pPnTVluQCrtd9Uhva8yEpdyg6wF+xCiqfCt2+mq0KyBAdSnLmUkEEBVyYJIGUAzNDgl0JxIvJQBcATUZci5pWxtlt9GZpc27ueh+tKjRijBjgdYOnKkcRrA+h8gvEDVSJJncnx40/ebDiFIcSlSFCCDcEdxFI+jqcocg+vJ8h7qZYmVCyjHKjLdkXIrPSDomyRLCUMuDQpSADrY25m+tUB7am0MG4rKkt31A7J8RaO6K62zhuJkTFhp33rTHNtkEEZvOaVTcX3I1ZyDbm1sQ4QpLRSEiFLSmcxOpVcwCNxiKD2VtdQKU9k7ikg9sbxIB7VoHhV2a23hUqITntYhScvsN5vvHlWzL2DzdalvKo2zZEmd5kpNhzitcZyfNFLS7mYDGFH4qkSlVigWVlIPpG8wcoi/GTuKYxKXAcgQ2gDtBI3TNyTJvGtrbqUY/GKvkylRGZGe4Kd/o7+/hVTxe1ngsmTB3232ImnqwWWpzaMDKVIMKUUJb/e7UqJgelMgaAjXSrHsHZbYYSVSVKlaiN5Vv03iN9cybxqXMiHUZkgyopEqAtOm4wJ5V03A7STluTFr2Ij64UktgoB25lyBI4mRpoO6143mm+GQUJSlWgSkSBpYcSAaV7bxaHXW0giAIJj8yh7gk0yxTZ1bU2pJ0yGD5HXwpa2Je4k2niMT1quqxC0otCeraMWE3IJ1nfXtGI2xlEFsSNfo1lDcITi3OrSFEFSicqG/WWTuA4DedBTLDYVwpCnEhJAukEWMX31psDZagr7ziRnfWOFm06hKe7201exg06u3NQHypaGsAOEVBmI/i+FYMG5wTHDPNTnbKRqEAc3U+6a1Y2oSlSwlJA3hU99xxtflzNNw1zBZK3h1k6AR3DTwqBeAUokqUIGkSqI8OdTMbWkQA3/AJlR/l+ooLFbdABGZFzubM+cUqQT1zZSokOQOMfM16nZiQiOtJkj1eJ762O2DCUhSSTYnq7x3mKHx/SNSSlKVKtwSO7Txo0QkcwgFs6+FgkfE0y6NMpb65QCp6vLe/pG2gHCq7+1VLVdSu8pTPxqxsycOtyVBICBrr6RGnfPjRQGKXMAAqFIXJk3kT5ioEJ7RHV9n969Q4nHjcVHvUaAxGLnUAc7z5zQCOHMO2PUT4/qa1w2ECswARMGPR13cZ32pN9/VoAB/KPjROGx5Rosd4SJv3jwmoQZYYhKrlKbi+URI00FLuk+dS1KSokkJgCQQQBod1xrUOJ2itZTC1JvM9/jz9lH4thxaSorUlSlCBeDxI4XjfG/fQciUJmMU6TBQtegDimwdx9IJtNiZmmWFaabUBKSEkKUUnPJvBJJE7p7zWDZjiTJJJ4kk+XKtsWpLigl4yANIBE/X1eh6TyDwm2H2ihvFtjq8hWhSrCRlHh2bRY8BpvdvYtKza07rX9tIQ23hkhSUQyT2iEjsz61t3EDXW8CmTTyVOJAiJsBHDWaDfE7Itkb7KUYVH5j8BTNtahviq4w+BIzRc+2jWsRzqNbkQfiSuxBvoSYMjnUOKIA9K+8HTwqRDxjsia9UypdyIpaCU/bHRRt2VAlKuINuVtKraOtwysqxmQQQCLgmDlgj3HjqdK6iNnqNlEAcqGGzQFBsDNImSOyO80Yya2I0mcy2RsR145jKAQRO+CSSI0Gvsq3YLYIabixGpzXmddatuI2WtKZbSk8gRPha9LcPhlrVKpgcbeypOcpcwKKRU8altIyNhAMz2QBB5RvrbZOGWO2lrPvU2oCF8Sg2yq4oNjeOVoxvRtCu0BlPIVL+yoykrPZGg5aG1BP5hK9hkB3EJyAgQNBplBUbGIgnTkaswwqQjN1n4g9XLe0cLg0ixeFxCHw4ytJk3K7AzaFEaSLBQ+N2WFx7KlZXW1NLTZcWKZ0tcFO+RY8adTvYXhJ04kbyue8fFM1lQuYhSSQmFAaK0kbjE1lHjJwsq/3xyYWSeSlTW6lZtwjhYUlwTpJtA77mnacObCZVy+FMwEYYKiAAacJUUICfMG8+A+dTYDZnVStwzFhBm+/22oHGpBMpBN9Sbc4FLdhPV4wgyIk2sB8KidwskRMDjRWDwY9IpJgam9+AG+tWXSomNBUITYTDnMeEVEMH2j2TI+Pf86ZsNhLSlHWdTYCOE++lreJlUgmIg/QoEJ3mlpbB7MJ4GTP6VYyxk2bBN1K11iUA7u+KruPX2AAlUkgSVXtfS9qOxiv7A2SbqUo8/S91qMSMQJjN7hXuJQgE+lI4gD3GhmzN1afUVsgZjYfXyoBNUOAH53rZboAPZvH18K8xDZF7fXLdULuJJmI4acT3UQBCc3ZzSL+PHTjT7AKyKSmCM4jtcbxYm261L9gtArKCYkWzC3HzpxhUQ4oZRnyqgnQEWBGvHW9Kwm7jUg5Zzbyec7ibUlU4QqFCUze3xq14NgdpZIlQTIAsCLG++80uew6EhRURckClCL8cylSJJKk8JNvChtkp6rIFaDMGiL8YQeHpSnuI4V6gFKimZ+vryrbEIJ7RPlTJ7kAcDtJDiZEiFQZMyCTBjcR8fKzYPAyJBHhXM9rbZeS8Qp0lQCUgkApIk5RpAIvcDjTXZPSR5JhaZiIyyDHdf3xVssb5oRSR0BDZSYgnyo5l9MREHzpHsrpAHBIUDxBEEd9NW30G+hHH51S00OaY11e6BzNCBlUglV+QtRmIa3wfChlvADQqHIGfdQCGIeIF/MVgfSe+5oFOdKpGnDj8jU3Vhd02O8WFQBNmOms1q4iN/hWsgDmeX1Faum2/feoQFdVkSpUFQAPZAknle1+ZiqFtHajbi1rZUptxOiXDre6RrafVNtdKv6xHpaHhVL6V9Gw5LrZCXOO49/PnRg43uB30EA2+8NXSDewMDyCayqu6VJJSoQRqDWVtUY9im2W/ZSR1ajF5TerDsFR+8Jv6qv9JrKyqGWIdgzE0uj8RXj7q8rKRcx2brWfuxMmZ18BUOzzAMcKysogG8f2c9yfcKWbGHaPj7xWVlToQZdJFnidfnUm3P8Ay2HH7i/jWVlCPIjKwz/d14hRg93xrKyiQfbPQFNSoAkARN9c0+4eVLFJAdVAiFGI3QTFeVlKuYWTbNUc6TN51p7tdRD6IJFjpzNZWUXzIhlsQfhd5PvpftwX8PjWVlVjFfwqj7R8KlxKzBud/wAaysokKN1KVLxJUkKISYJEx6Gk6anzo/Djsufwe4CvKytcTOwrYKz14ublU+VXXDqMm5rKyq8vMsgM9nKMm/D3CpnxWVlUMsRorQ1Cn0vEVlZUISrHa8KybVlZQZAbEK7PiPjSXF/8q8rKnQBTsePxFeHurKysp1yIf//Z"/>
          <p:cNvSpPr>
            <a:spLocks noChangeAspect="1" noChangeArrowheads="1"/>
          </p:cNvSpPr>
          <p:nvPr/>
        </p:nvSpPr>
        <p:spPr bwMode="auto">
          <a:xfrm>
            <a:off x="432262" y="1485900"/>
            <a:ext cx="28956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2" name="Picture 10" descr="Engle Road construction-2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2" y="1219200"/>
            <a:ext cx="36195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05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6" y="1066800"/>
            <a:ext cx="7763397" cy="447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3999" cy="593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4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399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620000" cy="2209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Create Your Own!</a:t>
            </a:r>
            <a:br>
              <a:rPr lang="en-US" sz="3200" dirty="0" smtClean="0"/>
            </a:br>
            <a:r>
              <a:rPr lang="en-US" sz="3200" dirty="0" smtClean="0"/>
              <a:t>Using </a:t>
            </a:r>
            <a:r>
              <a:rPr lang="en-US" sz="3200" dirty="0"/>
              <a:t>the Cornell notes outline create your own “About Me”. Use your </a:t>
            </a:r>
            <a:r>
              <a:rPr lang="en-US" sz="3200" dirty="0" smtClean="0"/>
              <a:t>own sheet </a:t>
            </a:r>
            <a:r>
              <a:rPr lang="en-US" sz="3200" dirty="0"/>
              <a:t>of paper. This will be turned </a:t>
            </a:r>
            <a:r>
              <a:rPr lang="en-US" sz="3200" dirty="0" smtClean="0"/>
              <a:t>in</a:t>
            </a:r>
            <a:r>
              <a:rPr lang="en-US" sz="3200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90800"/>
            <a:ext cx="5333999" cy="403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93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091" y="2438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Berlin Sans FB" pitchFamily="34" charset="0"/>
              </a:rPr>
              <a:t>Who is Coach Chavira? </a:t>
            </a:r>
            <a:endParaRPr lang="en-US" sz="660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145472" y="152400"/>
            <a:ext cx="1149928" cy="1219200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159327" y="5410200"/>
            <a:ext cx="1149928" cy="1219200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7841672" y="5375564"/>
            <a:ext cx="1149928" cy="1219200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0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0"/>
            <a:ext cx="5250875" cy="6858000"/>
          </a:xfrm>
        </p:spPr>
      </p:pic>
    </p:spTree>
    <p:extLst>
      <p:ext uri="{BB962C8B-B14F-4D97-AF65-F5344CB8AC3E}">
        <p14:creationId xmlns:p14="http://schemas.microsoft.com/office/powerpoint/2010/main" val="2519949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>
            <a:off x="145472" y="152400"/>
            <a:ext cx="1149928" cy="1219200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159327" y="5410200"/>
            <a:ext cx="1149928" cy="1219200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7841672" y="5375564"/>
            <a:ext cx="1149928" cy="1219200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4" descr="https://upload.wikimedia.org/wikipedia/commons/thumb/0/00/TXMap-doton-Kirbyville.PNG/250px-TXMap-doton-Kirbyvil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92" y="3581400"/>
            <a:ext cx="238125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esltevfikileri.wikispaces.com/file/view/kirbyville%20city%20limits%20sign.JPG/429296404/kirbyville%20city%20limits%20sig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33400"/>
            <a:ext cx="32766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767" y="3165764"/>
            <a:ext cx="257175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152" y="3131128"/>
            <a:ext cx="2769177" cy="369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2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4291" y="7791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Berlin Sans FB" pitchFamily="34" charset="0"/>
              </a:rPr>
              <a:t>Graduated from Kirbyville High School.</a:t>
            </a:r>
            <a:endParaRPr lang="en-US" sz="660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145472" y="152400"/>
            <a:ext cx="1149928" cy="1219200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159327" y="5410200"/>
            <a:ext cx="1149928" cy="1219200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7841672" y="5375564"/>
            <a:ext cx="1149928" cy="1219200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AutoShape 2" descr="https://mail-attachment.googleusercontent.com/attachment/u/0/?ui=2&amp;ik=348d214607&amp;view=att&amp;th=140abf6990b9d0e5&amp;attid=0.1&amp;disp=inline&amp;safe=1&amp;zw&amp;saduie=AG9B_P8jwCa-qye-4-F_zSMsoh44&amp;sadet=1377274767476&amp;sads=xZGIyX5GPy_rQvj-4XzFKhkMD9A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mail-attachment.googleusercontent.com/attachment/u/0/?ui=2&amp;ik=348d214607&amp;view=att&amp;th=140abf6990b9d0e5&amp;attid=0.1&amp;disp=inline&amp;safe=1&amp;zw&amp;saduie=AG9B_P8jwCa-qye-4-F_zSMsoh44&amp;sadet=1377274767476&amp;sads=xZGIyX5GPy_rQvj-4XzFKhkMD9A&amp;sadssc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Image result for kirbyville Wildcat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Image result for kirbyville Wildcat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4" name="Picture 16" descr="https://scontent-dfw1-1.xx.fbcdn.net/hphotos-xpf1/v/t1.0-9/225861_512978475248_6549_n.jpg?oh=950d25f01293c6042fa6a6ded81c3a90&amp;oe=56815C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676" y="2743200"/>
            <a:ext cx="2158215" cy="264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scontent-dfw1-1.xx.fbcdn.net/hphotos-ash2/v/t1.0-9/223476_512978480238_6860_n.jpg?oh=20770d10f18cb186d5208ad138f8438c&amp;oe=56363DF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572844"/>
            <a:ext cx="2456901" cy="305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scontent-dfw1-1.xx.fbcdn.net/hphotos-xaf1/v/t1.0-9/226912_512978485228_8249_n.jpg?oh=c39204a318708d177305c7f733dbb4c4&amp;oe=564881D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743200"/>
            <a:ext cx="3962399" cy="288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25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>
            <a:off x="145472" y="152400"/>
            <a:ext cx="1149928" cy="1219200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159327" y="5410200"/>
            <a:ext cx="1149928" cy="1219200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7841672" y="5375564"/>
            <a:ext cx="1149928" cy="1219200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868017"/>
            <a:ext cx="7308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Earned Bachelors degree from Stephen F. Austin State University. Major: Kinesiology, Minor Special Education.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082" name="Picture 10" descr="Image result for stephen f austin state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36" y="5489863"/>
            <a:ext cx="3886200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stephen f austin state univer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386" y="2437677"/>
            <a:ext cx="3443712" cy="228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Image result for sfa lumberjacks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955812"/>
            <a:ext cx="17907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24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>
            <a:off x="145472" y="152400"/>
            <a:ext cx="1149928" cy="1219200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159327" y="5410200"/>
            <a:ext cx="1149928" cy="1219200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7841672" y="5375564"/>
            <a:ext cx="1149928" cy="1219200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868017"/>
            <a:ext cx="73082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Obtained my Masters Degree from SFA in 2013. Masters in Educational Leadership.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100" name="Picture 4" descr="Image result for sfa college of edu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58" y="4191000"/>
            <a:ext cx="3805576" cy="198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content-dfw1-1.xx.fbcdn.net/hphotos-ash2/v/t1.0-9/946960_10100474795069058_1706851537_n.jpg?oh=9163f151be9ac053b6a404200cf58346&amp;oe=5671F7B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804" y="2052581"/>
            <a:ext cx="3392255" cy="339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40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579654"/>
              </p:ext>
            </p:extLst>
          </p:nvPr>
        </p:nvGraphicFramePr>
        <p:xfrm>
          <a:off x="0" y="457200"/>
          <a:ext cx="9220200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Document" r:id="rId3" imgW="6864757" imgH="8819799" progId="Word.Document.12">
                  <p:embed/>
                </p:oleObj>
              </mc:Choice>
              <mc:Fallback>
                <p:oleObj name="Document" r:id="rId3" imgW="6864757" imgH="88197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457200"/>
                        <a:ext cx="9220200" cy="624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819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>
            <a:off x="145472" y="152400"/>
            <a:ext cx="1149928" cy="1219200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159327" y="5410200"/>
            <a:ext cx="1149928" cy="1219200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7841672" y="5375564"/>
            <a:ext cx="1149928" cy="1219200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152" name="Picture 8" descr="https://scontent-dfw1-1.xx.fbcdn.net/hphotos-xtp1/v/t1.0-9/11707507_10101451453073588_7415169476050330352_n.jpg?oh=cce64947a92f7153e22b5f5351a8c955&amp;oe=568020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39491"/>
            <a:ext cx="2272145" cy="227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scontent-dfw1-1.xx.fbcdn.net/hphotos-xpf1/v/t1.0-9/11752643_10101475679528578_8049496779115703203_n.jpg?oh=f1644a8576c3499aaeae22506ce24933&amp;oe=56407E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719" y="4023202"/>
            <a:ext cx="2162543" cy="268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6" y="1127602"/>
            <a:ext cx="2895600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838200"/>
            <a:ext cx="3521615" cy="264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6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1978</TotalTime>
  <Words>98</Words>
  <Application>Microsoft Office PowerPoint</Application>
  <PresentationFormat>On-screen Show (4:3)</PresentationFormat>
  <Paragraphs>18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Berlin Sans FB</vt:lpstr>
      <vt:lpstr>Century Gothic</vt:lpstr>
      <vt:lpstr>Wingdings 3</vt:lpstr>
      <vt:lpstr>Ion</vt:lpstr>
      <vt:lpstr>Document</vt:lpstr>
      <vt:lpstr>PowerPoint Presentation</vt:lpstr>
      <vt:lpstr>Who is Coach Chavira? </vt:lpstr>
      <vt:lpstr>PowerPoint Presentation</vt:lpstr>
      <vt:lpstr>PowerPoint Presentation</vt:lpstr>
      <vt:lpstr>Graduated from Kirbyville High School.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Things I love… </vt:lpstr>
      <vt:lpstr>Things I hate</vt:lpstr>
      <vt:lpstr>PowerPoint Presentation</vt:lpstr>
      <vt:lpstr>PowerPoint Presentation</vt:lpstr>
      <vt:lpstr>PowerPoint Presentation</vt:lpstr>
      <vt:lpstr> Create Your Own! Using the Cornell notes outline create your own “About Me”. Use your own sheet of paper. This will be turned in.</vt:lpstr>
    </vt:vector>
  </TitlesOfParts>
  <Company>Keller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Rabatin, Magen</dc:creator>
  <cp:lastModifiedBy>Omar Chavira</cp:lastModifiedBy>
  <cp:revision>64</cp:revision>
  <dcterms:created xsi:type="dcterms:W3CDTF">2013-08-22T21:50:33Z</dcterms:created>
  <dcterms:modified xsi:type="dcterms:W3CDTF">2017-08-23T14:37:09Z</dcterms:modified>
</cp:coreProperties>
</file>