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1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6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2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8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7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8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6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5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2FC2-D2EC-43CC-9712-325C511F455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301BC-8F3B-45A8-99CF-1442F65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671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Stamp Act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324100"/>
            <a:ext cx="12192000" cy="1671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Townshend Act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419600"/>
            <a:ext cx="12192000" cy="1671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Tea Act of 1773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671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Stamp Act Response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Stamp Act _______________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324100"/>
            <a:ext cx="12192000" cy="1671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Townshend Act Response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819650"/>
            <a:ext cx="12192000" cy="1671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Tea Act Response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_________________________________________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8" y="1357312"/>
            <a:ext cx="11549062" cy="2128838"/>
          </a:xfrm>
          <a:solidFill>
            <a:srgbClr val="FF0000"/>
          </a:solidFill>
        </p:spPr>
        <p:txBody>
          <a:bodyPr>
            <a:normAutofit fontScale="92500" lnSpcReduction="20000"/>
          </a:bodyPr>
          <a:lstStyle/>
          <a:p>
            <a:r>
              <a:rPr lang="en-US" sz="2900" dirty="0" smtClean="0">
                <a:solidFill>
                  <a:schemeClr val="accent4"/>
                </a:solidFill>
              </a:rPr>
              <a:t>RED PAPER</a:t>
            </a:r>
          </a:p>
          <a:p>
            <a:r>
              <a:rPr lang="en-US" sz="2900" dirty="0" smtClean="0">
                <a:solidFill>
                  <a:schemeClr val="accent4"/>
                </a:solidFill>
              </a:rPr>
              <a:t>Read page 134</a:t>
            </a:r>
          </a:p>
          <a:p>
            <a:r>
              <a:rPr lang="en-US" sz="2900" dirty="0" smtClean="0">
                <a:solidFill>
                  <a:schemeClr val="accent4"/>
                </a:solidFill>
              </a:rPr>
              <a:t>Explain what the Stamp Act is and why the King put this in place</a:t>
            </a:r>
          </a:p>
          <a:p>
            <a:r>
              <a:rPr lang="en-US" sz="2900" dirty="0" smtClean="0">
                <a:solidFill>
                  <a:schemeClr val="accent4"/>
                </a:solidFill>
              </a:rPr>
              <a:t>Give examples</a:t>
            </a:r>
          </a:p>
          <a:p>
            <a:r>
              <a:rPr lang="en-US" sz="2900" dirty="0" smtClean="0">
                <a:solidFill>
                  <a:schemeClr val="accent4"/>
                </a:solidFill>
              </a:rPr>
              <a:t>Provide an illustration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0093" y="3786188"/>
            <a:ext cx="11441907" cy="29003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On Blue paper</a:t>
            </a:r>
          </a:p>
          <a:p>
            <a:pPr marL="0" indent="0">
              <a:buNone/>
            </a:pPr>
            <a:r>
              <a:rPr lang="en-US" sz="3200" dirty="0" smtClean="0"/>
              <a:t>Read page 134</a:t>
            </a:r>
          </a:p>
          <a:p>
            <a:r>
              <a:rPr lang="en-US" sz="3200" dirty="0" smtClean="0"/>
              <a:t>What two points did the colonist have against the Stamp Act </a:t>
            </a:r>
          </a:p>
          <a:p>
            <a:r>
              <a:rPr lang="en-US" sz="3200" dirty="0" smtClean="0"/>
              <a:t>Explain what the Stamp Act Congress agree to do</a:t>
            </a:r>
          </a:p>
          <a:p>
            <a:pPr marL="0" indent="0">
              <a:buNone/>
            </a:pPr>
            <a:r>
              <a:rPr lang="en-US" sz="3200" dirty="0" smtClean="0"/>
              <a:t>What group was formed</a:t>
            </a:r>
          </a:p>
          <a:p>
            <a:pPr marL="0" indent="0">
              <a:buNone/>
            </a:pPr>
            <a:r>
              <a:rPr lang="en-US" sz="3200" dirty="0" smtClean="0"/>
              <a:t>Who was the leader of the group</a:t>
            </a:r>
          </a:p>
          <a:p>
            <a:pPr marL="0" indent="0">
              <a:buNone/>
            </a:pPr>
            <a:r>
              <a:rPr lang="en-US" sz="3200" dirty="0" smtClean="0"/>
              <a:t>Provide an illustration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Townshed</a:t>
            </a:r>
            <a:r>
              <a:rPr lang="en-US" dirty="0" smtClean="0"/>
              <a:t>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575"/>
            <a:ext cx="10515600" cy="2374900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RED Paper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Read page 135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Explain what the Parliament passed in 1767 known as the </a:t>
            </a:r>
            <a:r>
              <a:rPr lang="en-US" dirty="0" err="1" smtClean="0">
                <a:solidFill>
                  <a:schemeClr val="accent4"/>
                </a:solidFill>
              </a:rPr>
              <a:t>Townshed</a:t>
            </a:r>
            <a:r>
              <a:rPr lang="en-US" dirty="0" smtClean="0">
                <a:solidFill>
                  <a:schemeClr val="accent4"/>
                </a:solidFill>
              </a:rPr>
              <a:t> Acts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Give examples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Provide an illustration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0093" y="4035424"/>
            <a:ext cx="10691813" cy="2651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On Blue paper</a:t>
            </a:r>
          </a:p>
          <a:p>
            <a:r>
              <a:rPr lang="en-US" sz="3600" dirty="0" smtClean="0"/>
              <a:t> Explain Colonial response to the </a:t>
            </a:r>
            <a:r>
              <a:rPr lang="en-US" sz="3600" dirty="0" err="1" smtClean="0"/>
              <a:t>Townshed</a:t>
            </a:r>
            <a:r>
              <a:rPr lang="en-US" sz="3600" dirty="0" smtClean="0"/>
              <a:t> Act</a:t>
            </a:r>
          </a:p>
          <a:p>
            <a:pPr marL="0" indent="0">
              <a:buNone/>
            </a:pPr>
            <a:r>
              <a:rPr lang="en-US" sz="3600" dirty="0" smtClean="0"/>
              <a:t>What group was formed</a:t>
            </a:r>
          </a:p>
          <a:p>
            <a:pPr marL="0" indent="0">
              <a:buNone/>
            </a:pPr>
            <a:r>
              <a:rPr lang="en-US" sz="3600" dirty="0" smtClean="0"/>
              <a:t>What was the groups purpose?</a:t>
            </a:r>
          </a:p>
          <a:p>
            <a:pPr marL="0" indent="0">
              <a:buNone/>
            </a:pPr>
            <a:r>
              <a:rPr lang="en-US" sz="3600" dirty="0" smtClean="0"/>
              <a:t>Provide an illustration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Townshed</a:t>
            </a:r>
            <a:r>
              <a:rPr lang="en-US" dirty="0" smtClean="0"/>
              <a:t>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575"/>
            <a:ext cx="10515600" cy="2374900"/>
          </a:xfrm>
          <a:solidFill>
            <a:srgbClr val="FF000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RED Paper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4"/>
                </a:solidFill>
              </a:rPr>
              <a:t>Read page 138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Explain the TEA Act of 1773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Read under heading: Colonial Demands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Why was the colonist upset by the Tea Act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Provide an illustration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0093" y="4035424"/>
            <a:ext cx="10691813" cy="2651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On Blue paper</a:t>
            </a:r>
          </a:p>
          <a:p>
            <a:pPr marL="0" indent="0">
              <a:buNone/>
            </a:pPr>
            <a:r>
              <a:rPr lang="en-US" sz="3200" u="sng" dirty="0" smtClean="0"/>
              <a:t>Read pages 138-139</a:t>
            </a:r>
          </a:p>
          <a:p>
            <a:pPr marL="0" indent="0">
              <a:buNone/>
            </a:pPr>
            <a:r>
              <a:rPr lang="en-US" dirty="0" smtClean="0"/>
              <a:t>Explain the Boston Tea Party either through illustrations or words</a:t>
            </a:r>
          </a:p>
          <a:p>
            <a:pPr marL="0" indent="0">
              <a:buNone/>
            </a:pPr>
            <a:r>
              <a:rPr lang="en-US" dirty="0" smtClean="0"/>
              <a:t>Who led the group?</a:t>
            </a:r>
          </a:p>
          <a:p>
            <a:pPr marL="0" indent="0">
              <a:buNone/>
            </a:pPr>
            <a:r>
              <a:rPr lang="en-US" dirty="0" smtClean="0"/>
              <a:t>Provide an illustration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out the red Strips and the blue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each red stripe together in correct order</a:t>
            </a:r>
          </a:p>
          <a:p>
            <a:r>
              <a:rPr lang="en-US" dirty="0" smtClean="0"/>
              <a:t>Then link each Blue strip together</a:t>
            </a:r>
          </a:p>
          <a:p>
            <a:r>
              <a:rPr lang="en-US" dirty="0" smtClean="0"/>
              <a:t>Now using the white strip connect the red and blue stripes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236"/>
            <a:ext cx="12192000" cy="812101"/>
          </a:xfrm>
        </p:spPr>
        <p:txBody>
          <a:bodyPr/>
          <a:lstStyle/>
          <a:p>
            <a:r>
              <a:rPr lang="en-US" dirty="0" smtClean="0"/>
              <a:t>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731" y="23236"/>
            <a:ext cx="10515600" cy="18748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Partner A grab the British Side</a:t>
            </a:r>
          </a:p>
          <a:p>
            <a:pPr marL="0" indent="0">
              <a:buNone/>
            </a:pPr>
            <a:r>
              <a:rPr lang="en-US" dirty="0" smtClean="0"/>
              <a:t>Partner B grab the Colonist Side</a:t>
            </a:r>
          </a:p>
          <a:p>
            <a:pPr marL="0" indent="0">
              <a:buNone/>
            </a:pPr>
            <a:r>
              <a:rPr lang="en-US" dirty="0" smtClean="0"/>
              <a:t>Now tug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98074"/>
            <a:ext cx="1026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happened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73868"/>
            <a:ext cx="1026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did it break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144008"/>
            <a:ext cx="1026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does the break represent in America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327798"/>
            <a:ext cx="1026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do you predict to win and why?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333289"/>
            <a:ext cx="7795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Do the colonist have a right to go to war with Britain? Explain</a:t>
            </a:r>
          </a:p>
        </p:txBody>
      </p:sp>
    </p:spTree>
    <p:extLst>
      <p:ext uri="{BB962C8B-B14F-4D97-AF65-F5344CB8AC3E}">
        <p14:creationId xmlns:p14="http://schemas.microsoft.com/office/powerpoint/2010/main" val="36166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278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Stamp Act</vt:lpstr>
      <vt:lpstr>Townshed Acts</vt:lpstr>
      <vt:lpstr>Townshed Acts</vt:lpstr>
      <vt:lpstr>Cut out the red Strips and the blue strips</vt:lpstr>
      <vt:lpstr>Partner</vt:lpstr>
    </vt:vector>
  </TitlesOfParts>
  <Company>EMS-ISD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Londa Vance</dc:creator>
  <cp:lastModifiedBy>Londa Vance</cp:lastModifiedBy>
  <cp:revision>7</cp:revision>
  <cp:lastPrinted>2017-10-03T21:30:16Z</cp:lastPrinted>
  <dcterms:created xsi:type="dcterms:W3CDTF">2017-10-03T21:05:03Z</dcterms:created>
  <dcterms:modified xsi:type="dcterms:W3CDTF">2017-10-09T19:07:05Z</dcterms:modified>
</cp:coreProperties>
</file>