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Colonial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1682-1821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6732"/>
            <a:ext cx="8946541" cy="464166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Populate Texas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Convert Native Americans to Catholicism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Establish claim to Texas (colonize)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8880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presidios?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26" y="1972490"/>
            <a:ext cx="6272674" cy="3905795"/>
          </a:xfrm>
        </p:spPr>
      </p:pic>
      <p:sp>
        <p:nvSpPr>
          <p:cNvPr id="5" name="Oval 4"/>
          <p:cNvSpPr/>
          <p:nvPr/>
        </p:nvSpPr>
        <p:spPr>
          <a:xfrm>
            <a:off x="3670663" y="1853248"/>
            <a:ext cx="3709851" cy="2405243"/>
          </a:xfrm>
          <a:prstGeom prst="ellipse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779019">
            <a:off x="1071155" y="4073868"/>
            <a:ext cx="4219303" cy="39188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6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9978"/>
            <a:ext cx="8946541" cy="479842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Presidio- protects the mission</a:t>
            </a:r>
          </a:p>
          <a:p>
            <a:endParaRPr lang="en-US" sz="4000" b="1" dirty="0"/>
          </a:p>
          <a:p>
            <a:r>
              <a:rPr lang="en-US" sz="4000" b="1" dirty="0" smtClean="0"/>
              <a:t>Missions are located near water sources</a:t>
            </a:r>
          </a:p>
          <a:p>
            <a:endParaRPr lang="en-US" sz="4000" b="1" dirty="0"/>
          </a:p>
          <a:p>
            <a:r>
              <a:rPr lang="en-US" sz="4000" b="1" dirty="0" smtClean="0"/>
              <a:t>Had many successes and failures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803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7909"/>
            <a:ext cx="8946541" cy="54602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Prayer at dawn and religious instruction</a:t>
            </a:r>
          </a:p>
          <a:p>
            <a:pPr lvl="1"/>
            <a:r>
              <a:rPr lang="en-US" sz="2400" b="1" dirty="0" smtClean="0"/>
              <a:t>Roll call</a:t>
            </a:r>
          </a:p>
          <a:p>
            <a:r>
              <a:rPr lang="en-US" sz="2400" b="1" dirty="0" smtClean="0"/>
              <a:t>Breakfast</a:t>
            </a:r>
          </a:p>
          <a:p>
            <a:r>
              <a:rPr lang="en-US" sz="2400" b="1" dirty="0" smtClean="0"/>
              <a:t>Work Assignments</a:t>
            </a:r>
          </a:p>
          <a:p>
            <a:r>
              <a:rPr lang="en-US" sz="2400" b="1" dirty="0" smtClean="0"/>
              <a:t>Prayer and lunch</a:t>
            </a:r>
          </a:p>
          <a:p>
            <a:r>
              <a:rPr lang="en-US" sz="2400" b="1" dirty="0" smtClean="0"/>
              <a:t>Siesta</a:t>
            </a:r>
          </a:p>
          <a:p>
            <a:r>
              <a:rPr lang="en-US" sz="2400" b="1" dirty="0" smtClean="0"/>
              <a:t>Work Assignments</a:t>
            </a:r>
          </a:p>
          <a:p>
            <a:r>
              <a:rPr lang="en-US" sz="2400" b="1" dirty="0" smtClean="0"/>
              <a:t>Worship service and religious instruction</a:t>
            </a:r>
          </a:p>
          <a:p>
            <a:r>
              <a:rPr lang="en-US" sz="2400" b="1" dirty="0" smtClean="0"/>
              <a:t>Dinner</a:t>
            </a:r>
          </a:p>
          <a:p>
            <a:r>
              <a:rPr lang="en-US" sz="2400" b="1" dirty="0" smtClean="0"/>
              <a:t>Supervised recreational activities</a:t>
            </a:r>
          </a:p>
          <a:p>
            <a:r>
              <a:rPr lang="en-US" sz="2400" b="1" dirty="0" smtClean="0"/>
              <a:t>Sleep at sunset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2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2487</TotalTime>
  <Words>73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Spanish Colonial</vt:lpstr>
      <vt:lpstr>Why Missions?</vt:lpstr>
      <vt:lpstr>What are presidios?</vt:lpstr>
      <vt:lpstr>In the mission</vt:lpstr>
      <vt:lpstr>Mission Life</vt:lpstr>
    </vt:vector>
  </TitlesOfParts>
  <Company>EMS-ISD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Colonial</dc:title>
  <dc:creator>Morgan Leal</dc:creator>
  <cp:lastModifiedBy>Omar Chavira</cp:lastModifiedBy>
  <cp:revision>6</cp:revision>
  <dcterms:created xsi:type="dcterms:W3CDTF">2017-09-26T19:00:10Z</dcterms:created>
  <dcterms:modified xsi:type="dcterms:W3CDTF">2017-09-28T14:49:26Z</dcterms:modified>
</cp:coreProperties>
</file>